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/>
    <p:restoredTop sz="94580"/>
  </p:normalViewPr>
  <p:slideViewPr>
    <p:cSldViewPr snapToGrid="0" snapToObjects="1" showGuides="1">
      <p:cViewPr varScale="1">
        <p:scale>
          <a:sx n="117" d="100"/>
          <a:sy n="117" d="100"/>
        </p:scale>
        <p:origin x="184" y="2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94E42-C96E-2247-B988-86B45EA6191C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0F6E-F00C-3648-99A7-1AA74B7443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2018/1/23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Computational Physics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2018/1/19</a:t>
            </a:r>
            <a:endParaRPr lang="en-US" altLang="ja-JP" dirty="0"/>
          </a:p>
          <a:p>
            <a:r>
              <a:rPr kumimoji="1" lang="en-US" altLang="ja-JP" dirty="0"/>
              <a:t>24F17017	</a:t>
            </a:r>
            <a:r>
              <a:rPr lang="en-US" altLang="ja-JP" dirty="0"/>
              <a:t>Shohei Goda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wave equation by FTC scheme</a:t>
            </a:r>
            <a:endParaRPr kumimoji="1" lang="ja-JP" altLang="en-US" sz="36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AEB4E7-1328-824C-A2D0-386B2724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3503758"/>
            <a:ext cx="5279569" cy="33106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57D0392-2C3E-F74B-BC97-8B344DA2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4" y="3503758"/>
            <a:ext cx="5403849" cy="33106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63E5804-9147-E844-974C-086C5425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99" y="141288"/>
            <a:ext cx="4963885" cy="3170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72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AD537C10-7E98-A74B-9521-C9753749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1" y="138382"/>
            <a:ext cx="4942112" cy="31164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A04DC86-D00A-804C-BA9B-E7345AE6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70" y="3503758"/>
            <a:ext cx="5081813" cy="33106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25527A5-F0DC-1343-B7BB-9DAD43C06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3503758"/>
            <a:ext cx="5268684" cy="33106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wave equation by Lax scheme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68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880C5B3-4435-8C43-99CC-3B87957D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1" y="171041"/>
            <a:ext cx="5214255" cy="322144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E4B8C91-3326-BE45-9242-2886719D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3503758"/>
            <a:ext cx="5304063" cy="33100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wave equation by Lax-</a:t>
            </a:r>
            <a:r>
              <a:rPr kumimoji="1" lang="en-US" altLang="ja-JP" sz="3600" dirty="0" err="1"/>
              <a:t>Wendroff</a:t>
            </a:r>
            <a:r>
              <a:rPr kumimoji="1" lang="en-US" altLang="ja-JP" sz="3600" dirty="0"/>
              <a:t> scheme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23980C83-12A8-DE4F-86D8-6FC6C201C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503758"/>
            <a:ext cx="5617026" cy="33100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31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CB891611-42CC-9142-91DE-9C326513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30" y="149923"/>
            <a:ext cx="5138054" cy="315284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A19975E-B37D-1040-963E-CCAEB625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43" y="3503757"/>
            <a:ext cx="5301341" cy="331069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FC5D364-B0D6-A04C-BBE0-AD340ADF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10" y="3503758"/>
            <a:ext cx="5456303" cy="33106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step equation by FTC scheme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70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B04B35E6-4532-1C46-89FE-8AED9B4D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1" y="159448"/>
            <a:ext cx="5094513" cy="313379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8E23784-4B96-6948-8850-571479CA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30" y="3503758"/>
            <a:ext cx="5290454" cy="33106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EF98874-35EA-6F42-93F5-3368A2F18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45" y="3503758"/>
            <a:ext cx="5218826" cy="33106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step equation by Lax scheme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64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3D0C8879-32BD-9E41-A1B1-9C887FCE5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44" y="159448"/>
            <a:ext cx="5072739" cy="313379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A21620D-6B5B-194D-B547-FA1563824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503758"/>
            <a:ext cx="5268683" cy="33106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53148A5-6E3C-894F-AD6D-0428695A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3503758"/>
            <a:ext cx="5312227" cy="33106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B64EB86-ED20-4A47-BFE5-6E8B64F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7" y="1063563"/>
            <a:ext cx="5116286" cy="1325563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dirty="0"/>
              <a:t>Advection step equation by Lax-</a:t>
            </a:r>
            <a:r>
              <a:rPr kumimoji="1" lang="en-US" altLang="ja-JP" sz="3600" dirty="0" err="1"/>
              <a:t>Wendroff</a:t>
            </a:r>
            <a:r>
              <a:rPr kumimoji="1" lang="en-US" altLang="ja-JP" sz="3600" dirty="0"/>
              <a:t> scheme</a:t>
            </a:r>
            <a:endParaRPr kumimoji="1" lang="ja-JP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/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F687219-251A-A74F-8E44-1CC679BF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2437992"/>
                <a:ext cx="1281826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/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378C5CB-07B6-0F4E-8494-52043177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75" y="5929034"/>
                <a:ext cx="128182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/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2660F6E-17FE-0A4F-9BE6-3F398D5C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445" y="5929034"/>
                <a:ext cx="12818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56054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166</Words>
  <Application>Microsoft Macintosh PowerPoint</Application>
  <PresentationFormat>ワイド画面</PresentationFormat>
  <Paragraphs>27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Yu Gothic</vt:lpstr>
      <vt:lpstr>Yu Gothic Light</vt:lpstr>
      <vt:lpstr>Arial</vt:lpstr>
      <vt:lpstr>Cambria Math</vt:lpstr>
      <vt:lpstr>ホワイト</vt:lpstr>
      <vt:lpstr>Computational Physics</vt:lpstr>
      <vt:lpstr>Advection wave equation by FTC scheme</vt:lpstr>
      <vt:lpstr>Advection wave equation by Lax scheme</vt:lpstr>
      <vt:lpstr>Advection wave equation by Lax-Wendroff scheme</vt:lpstr>
      <vt:lpstr>Advection step equation by FTC scheme</vt:lpstr>
      <vt:lpstr>Advection step equation by Lax scheme</vt:lpstr>
      <vt:lpstr>Advection step equation by Lax-Wendroff scheme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48</cp:revision>
  <cp:lastPrinted>2017-12-17T07:47:08Z</cp:lastPrinted>
  <dcterms:created xsi:type="dcterms:W3CDTF">2017-10-15T01:22:46Z</dcterms:created>
  <dcterms:modified xsi:type="dcterms:W3CDTF">2018-01-23T06:51:46Z</dcterms:modified>
</cp:coreProperties>
</file>